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BF3A2-0E60-4650-8FFF-FE16C2EA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8B697A-1056-483D-A802-4D0F4CD59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55BD-9FB7-4099-8117-E9FB9D2D11C8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1754C-FEA5-4567-B72A-EEAD68DD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A51F7-F5B6-479C-B7AB-0DAFA491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9D38-8A25-4F06-9EA9-9750984B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7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79CFEE-3244-42AB-8C46-44E88B359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344F8-1E28-4E0C-9F61-EF926BF30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23E32-2C06-4270-ACF6-F2C522077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55BD-9FB7-4099-8117-E9FB9D2D11C8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F6A56-B7AF-4EB6-9B1D-ADA6E1FA2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25BB2-93C4-445E-979F-540EBE808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09D38-8A25-4F06-9EA9-9750984B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7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6B0BD5-74BA-4839-A464-850EB335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32AB7-91A4-431B-BB8F-DC851194DA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7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44F179-C218-4CC6-91EB-9D49F3E7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PEF Investment Committee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31542-3DB6-4575-BBC4-62B9A8EB78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5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53110D-95E4-47BD-80C1-A32D1E1CF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Rationale and Purpose?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C3A0E9-B86E-4021-8675-0A6D8B207A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9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50809C-214D-450A-B2A3-6A3E4E4A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How Will the PEF Be Used?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3B06A-C717-4F80-AC09-6FC6587E2F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1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DEBFCF-1290-4B91-BE32-8E10755D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Where Will the Funds Be Held?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D875FF-4829-45BB-97DC-E5555AA8A9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3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8ED21F-9344-43A5-B228-D3BE5FFA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2 Corinthians 9:8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BFAEE-67A8-4AE8-8E5E-707D3867C3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5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435D4B-8073-4502-8FA9-8DC570A1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How Can I Give?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0F416-F630-4F63-A9D1-36A8CA6754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41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BE791E-81A3-4A19-BF48-B12F667D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Lifetime Gifting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CA64CD-180D-4E5E-BFAD-1DEC6C63FC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4A432B-310F-404A-9823-908B1EDCC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Outright Gifts of Cash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1D229-E2D2-4E1F-A986-D98465F372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02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E641B7-EABA-429A-9880-04E5063A7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Gifts of Securities or Real Estate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FD7A12-999A-4115-8D9E-0EA4A7D5BF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35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C532C9-7A56-4B97-BD42-B5094F99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IRA Charitable Rollover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6F04E-E4C8-4D96-978B-4BA85672A4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8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BAA0E8-EEDD-40FB-96EB-26263CC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8245C-5BDE-4DE5-A090-CD6BBCF7C2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65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1B6070-A736-46EE-89E3-CEFF69A0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is a Legacy Gift?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6B78A-2F0E-4DB0-B77B-B04F658E5C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2F080F-A10E-4F19-AFFA-CD666998E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Remember VHBC in Your Will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3986B-D6F5-454E-9547-CBD67C02F9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47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6FB465-FD47-4AE0-B46E-C5AC8AA4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Qualified Asset Beneficiary</a:t>
            </a:r>
            <a:br>
              <a:rPr lang="en-US" b="1"/>
            </a:br>
            <a:r>
              <a:rPr lang="en-US" b="1"/>
              <a:t>Designation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8DA94-28D4-4F7C-BB22-56CECA8B40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15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DAECE4-3341-437A-8BC0-07D04FCA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Life Insurance Policy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5F2F58-3E69-4BE3-8A7B-3DB943A3B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31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89C44E-3ED6-498F-B533-6AD6395B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Brokerage and Bank Accounts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F4CDD-826C-42F4-8434-C89FC29D8E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13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3ECDFD-702B-4A0C-BB97-7D039CD5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When is the Best Time to</a:t>
            </a:r>
            <a:br>
              <a:rPr lang="en-US" b="1"/>
            </a:br>
            <a:r>
              <a:rPr lang="en-US" b="1"/>
              <a:t>Think About Planned Gifts?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867B0-E201-4E4B-A017-0F2FE1E075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04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886CF1-5586-49A8-8897-8FB4E7E1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Matthew 6:19-21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E3AAC7-BB55-4DBE-8ECF-0565DE4336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46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F2331C-5307-414C-96B0-F1E0F79B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FD6A1-093F-494D-9E46-7898248FB8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60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507CBD-5329-42AF-8A16-69399E24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B342BB-0A77-4AE1-AF79-D258504AD6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70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ED0CB1-C559-4464-99E2-4033B351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409E1D-41C7-456B-B9B2-74489D6744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DD49AA-368A-40C2-9B0B-354C82DE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1 Timothy 6: 17-19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2D6C4-21CF-49C3-BAC5-A6F81A7FE1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8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8AD929-9339-4CDF-86CE-14AD71CE2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BAF7C3-E60A-47FF-841D-F2BA2E3882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09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D5016F-2078-4684-ACC1-CEB4CF3D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2D2C4-6F2B-4C84-8BAB-FECE6B111A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94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329198-FE68-4738-959B-DE6CF1BDD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76363-CDC3-4D8A-9BB2-B69E111468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71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964C96-97E4-406C-BD8D-45411789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0B635-B623-42EA-9113-6122ABE562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46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52E04C-7F7C-422D-A7D2-6848F32F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20BF76-C358-4B55-A4BF-8F18470D76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2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F45280-AF07-4319-A934-4A2CDB4B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“Leaving a Legacy”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FC5FD-B809-4713-A774-5A701E5CCC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3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98FDE2-FEE5-4F6A-98CE-8F9C0438A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Difference Between Just Getting By and Bringing the Mission to Life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0E406-E355-4FCE-B1AC-7CEA46E8D6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7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28F7C3-9694-41BA-9700-6FB2062EB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VHBC Permanent Endowment Fund (“PEF”) Background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43F8D-094D-4491-90A4-904424F0FD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0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AAE558-7411-47DB-94CE-A2A10216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Ad Hoc Committee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45BE6-AF4E-4B1D-8DE2-1FB5531D00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8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6A5087-A957-4011-885B-A539490A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b="1"/>
              <a:t>…</a:t>
            </a:r>
            <a:r>
              <a:rPr lang="en-US" b="1"/>
              <a:t> April 2016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DD83D-8B2F-432E-A0C4-2FBE9C621C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19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A939D2-8D0D-411E-BB31-3C300FA4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PEF Committee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B998F-2BFF-4D54-8C5B-3AA9DCFEB9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80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Widescreen</PresentationFormat>
  <Paragraphs>24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1 Timothy 6: 17-19</vt:lpstr>
      <vt:lpstr>“Leaving a Legacy”</vt:lpstr>
      <vt:lpstr>The Difference Between Just Getting By and Bringing the Mission to Life</vt:lpstr>
      <vt:lpstr>VHBC Permanent Endowment Fund (“PEF”) Background</vt:lpstr>
      <vt:lpstr>Ad Hoc Committee</vt:lpstr>
      <vt:lpstr>… April 2016</vt:lpstr>
      <vt:lpstr>PEF Committee</vt:lpstr>
      <vt:lpstr>PEF Investment Committee</vt:lpstr>
      <vt:lpstr>Rationale and Purpose?</vt:lpstr>
      <vt:lpstr>How Will the PEF Be Used?</vt:lpstr>
      <vt:lpstr>Where Will the Funds Be Held?</vt:lpstr>
      <vt:lpstr>2 Corinthians 9:8</vt:lpstr>
      <vt:lpstr>How Can I Give?</vt:lpstr>
      <vt:lpstr>Lifetime Gifting</vt:lpstr>
      <vt:lpstr>Outright Gifts of Cash</vt:lpstr>
      <vt:lpstr>Gifts of Securities or Real Estate</vt:lpstr>
      <vt:lpstr>IRA Charitable Rollover</vt:lpstr>
      <vt:lpstr>What is a Legacy Gift?</vt:lpstr>
      <vt:lpstr>Remember VHBC in Your Will</vt:lpstr>
      <vt:lpstr>Qualified Asset Beneficiary Designation</vt:lpstr>
      <vt:lpstr>Life Insurance Policy</vt:lpstr>
      <vt:lpstr>Brokerage and Bank Accounts</vt:lpstr>
      <vt:lpstr>When is the Best Time to Think About Planned Gifts?</vt:lpstr>
      <vt:lpstr>Matthew 6:19-21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Betsy Lowery</dc:creator>
  <cp:lastModifiedBy>Betsy Lowery</cp:lastModifiedBy>
  <cp:revision>1</cp:revision>
  <dcterms:created xsi:type="dcterms:W3CDTF">2019-02-15T21:41:17Z</dcterms:created>
  <dcterms:modified xsi:type="dcterms:W3CDTF">2019-02-15T21:41:18Z</dcterms:modified>
</cp:coreProperties>
</file>